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c2dae5edc8ff447e"/>
    <p:sldMasterId id="2147483657" r:id="R36e83b84fbdf49e4"/>
  </p:sldMasterIdLst>
  <p:sldIdLst>
    <p:sldId id="287" r:id="Rf86b490c40e44663"/>
    <p:sldId id="288" r:id="R43f433bc246e46d6"/>
    <p:sldId id="289" r:id="Rec031f2e5e1a4e4f"/>
    <p:sldId id="290" r:id="Rf9af8dbcc80347d9"/>
    <p:sldId id="291" r:id="Rfcd0233f16e74e42"/>
    <p:sldId id="292" r:id="R64d70c27bae24fbc"/>
    <p:sldId id="293" r:id="R8ea9b382df0548f4"/>
    <p:sldId id="294" r:id="R6b560e31025b49ba"/>
    <p:sldId id="295" r:id="R86a0ed35fc4d4df9"/>
    <p:sldId id="296" r:id="R622a2ed514d94fa7"/>
    <p:sldId id="297" r:id="Rce7cbbbf2d6a4c92"/>
    <p:sldId id="298" r:id="Rcfb97f0ac8a74907"/>
    <p:sldId id="299" r:id="R074cf0dd50b04988"/>
    <p:sldId id="300" r:id="R864fad6adbdd4c18"/>
    <p:sldId id="301" r:id="R41a71c16a6e649df"/>
    <p:sldId id="302" r:id="Rf5193ad90b604820"/>
    <p:sldId id="303" r:id="R3ffb73cb7f294d5f"/>
    <p:sldId id="304" r:id="R89b852c8ad2346f4"/>
    <p:sldId id="305" r:id="Rc7b668934c9845d9"/>
    <p:sldId id="306" r:id="R929615961a904eca"/>
    <p:sldId id="307" r:id="R5b089c12e2744b42"/>
    <p:sldId id="308" r:id="Rfae3affadf3449b9"/>
    <p:sldId id="309" r:id="R9ee5251d53434ad9"/>
    <p:sldId id="310" r:id="R3a965da8ca83442c"/>
    <p:sldId id="311" r:id="Rcf85224b4c72472f"/>
    <p:sldId id="312" r:id="R4e45d16e2b304e9f"/>
    <p:sldId id="313" r:id="Re8430130aeb24e7e"/>
    <p:sldId id="314" r:id="R74e1e4fa27a04ee5"/>
    <p:sldId id="315" r:id="R5a5bce9152e54419"/>
    <p:sldId id="316" r:id="Rda7c8f994f624ccb"/>
    <p:sldId id="317" r:id="R549a4541314c412f"/>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c7b668934c9845d9" Type="http://schemas.openxmlformats.org/officeDocument/2006/relationships/slide" Target="/ppt/slides/slide32.xml"/><Relationship Id="Rfae3affadf3449b9" Type="http://schemas.openxmlformats.org/officeDocument/2006/relationships/slide" Target="/ppt/slides/slide35.xml"/><Relationship Id="Rda7c8f994f624ccb" Type="http://schemas.openxmlformats.org/officeDocument/2006/relationships/slide" Target="/ppt/slides/slide3d.xml"/><Relationship Id="Rf9af8dbcc80347d9" Type="http://schemas.openxmlformats.org/officeDocument/2006/relationships/slide" Target="/ppt/slides/slide23.xml"/><Relationship Id="R64d70c27bae24fbc" Type="http://schemas.openxmlformats.org/officeDocument/2006/relationships/slide" Target="/ppt/slides/slide25.xml"/><Relationship Id="Rf5193ad90b604820" Type="http://schemas.openxmlformats.org/officeDocument/2006/relationships/slide" Target="/ppt/slides/slide2f.xml"/><Relationship Id="R5a5bce9152e54419" Type="http://schemas.openxmlformats.org/officeDocument/2006/relationships/slide" Target="/ppt/slides/slide3c.xml"/><Relationship Id="Rc2dae5edc8ff447e" Type="http://schemas.openxmlformats.org/officeDocument/2006/relationships/slideMaster" Target="/ppt/slideMasters/slideMaster2.xml"/><Relationship Id="R8ea9b382df0548f4" Type="http://schemas.openxmlformats.org/officeDocument/2006/relationships/slide" Target="/ppt/slides/slide26.xml"/><Relationship Id="R86a0ed35fc4d4df9" Type="http://schemas.openxmlformats.org/officeDocument/2006/relationships/slide" Target="/ppt/slides/slide28.xml"/><Relationship Id="rId7" Type="http://schemas.openxmlformats.org/officeDocument/2006/relationships/customXml" Target="../customXml/item2.xml"/><Relationship Id="R36e83b84fbdf49e4" Type="http://schemas.openxmlformats.org/officeDocument/2006/relationships/slideMaster" Target="/ppt/slideMasters/slideMaster3.xml"/><Relationship Id="R6b560e31025b49ba" Type="http://schemas.openxmlformats.org/officeDocument/2006/relationships/slide" Target="/ppt/slides/slide27.xml"/><Relationship Id="Rcf85224b4c72472f" Type="http://schemas.openxmlformats.org/officeDocument/2006/relationships/slide" Target="/ppt/slides/slide38.xml"/><Relationship Id="rId1" Type="http://schemas.openxmlformats.org/officeDocument/2006/relationships/slideMaster" Target="slideMasters/slideMaster1.xml"/><Relationship Id="Rcfb97f0ac8a74907" Type="http://schemas.openxmlformats.org/officeDocument/2006/relationships/slide" Target="/ppt/slides/slide2b.xml"/><Relationship Id="R3ffb73cb7f294d5f" Type="http://schemas.openxmlformats.org/officeDocument/2006/relationships/slide" Target="/ppt/slides/slide30.xml"/><Relationship Id="rId6" Type="http://schemas.openxmlformats.org/officeDocument/2006/relationships/customXml" Target="../customXml/item1.xml"/><Relationship Id="rId5" Type="http://schemas.openxmlformats.org/officeDocument/2006/relationships/theme" Target="theme/theme1.xml"/><Relationship Id="Rfcd0233f16e74e42" Type="http://schemas.openxmlformats.org/officeDocument/2006/relationships/slide" Target="/ppt/slides/slide24.xml"/><Relationship Id="Rce7cbbbf2d6a4c92" Type="http://schemas.openxmlformats.org/officeDocument/2006/relationships/slide" Target="/ppt/slides/slide2a.xml"/><Relationship Id="R41a71c16a6e649df" Type="http://schemas.openxmlformats.org/officeDocument/2006/relationships/slide" Target="/ppt/slides/slide2e.xml"/><Relationship Id="R4e45d16e2b304e9f" Type="http://schemas.openxmlformats.org/officeDocument/2006/relationships/slide" Target="/ppt/slides/slide39.xml"/><Relationship Id="R549a4541314c412f" Type="http://schemas.openxmlformats.org/officeDocument/2006/relationships/slide" Target="/ppt/slides/slide3e.xml"/><Relationship Id="R43f433bc246e46d6" Type="http://schemas.openxmlformats.org/officeDocument/2006/relationships/slide" Target="/ppt/slides/slide21.xml"/><Relationship Id="Raf97d0502ec641c1" Type="http://schemas.openxmlformats.org/officeDocument/2006/relationships/tableStyles" Target="/ppt/tableStyles.xml"/><Relationship Id="R929615961a904eca" Type="http://schemas.openxmlformats.org/officeDocument/2006/relationships/slide" Target="/ppt/slides/slide33.xml"/><Relationship Id="R5b089c12e2744b42" Type="http://schemas.openxmlformats.org/officeDocument/2006/relationships/slide" Target="/ppt/slides/slide34.xml"/><Relationship Id="R3a965da8ca83442c" Type="http://schemas.openxmlformats.org/officeDocument/2006/relationships/slide" Target="/ppt/slides/slide37.xml"/><Relationship Id="Rec031f2e5e1a4e4f" Type="http://schemas.openxmlformats.org/officeDocument/2006/relationships/slide" Target="/ppt/slides/slide22.xml"/><Relationship Id="R074cf0dd50b04988" Type="http://schemas.openxmlformats.org/officeDocument/2006/relationships/slide" Target="/ppt/slides/slide2c.xml"/><Relationship Id="R864fad6adbdd4c18" Type="http://schemas.openxmlformats.org/officeDocument/2006/relationships/slide" Target="/ppt/slides/slide2d.xml"/><Relationship Id="R89b852c8ad2346f4" Type="http://schemas.openxmlformats.org/officeDocument/2006/relationships/slide" Target="/ppt/slides/slide31.xml"/><Relationship Id="R9ee5251d53434ad9" Type="http://schemas.openxmlformats.org/officeDocument/2006/relationships/slide" Target="/ppt/slides/slide36.xml"/><Relationship Id="R74e1e4fa27a04ee5" Type="http://schemas.openxmlformats.org/officeDocument/2006/relationships/slide" Target="/ppt/slides/slide3b.xml"/><Relationship Id="rId8" Type="http://schemas.openxmlformats.org/officeDocument/2006/relationships/customXml" Target="../customXml/item3.xml"/><Relationship Id="Rf86b490c40e44663" Type="http://schemas.openxmlformats.org/officeDocument/2006/relationships/slide" Target="/ppt/slides/slide20.xml"/><Relationship Id="R622a2ed514d94fa7" Type="http://schemas.openxmlformats.org/officeDocument/2006/relationships/slide" Target="/ppt/slides/slide29.xml"/><Relationship Id="Re8430130aeb24e7e" Type="http://schemas.openxmlformats.org/officeDocument/2006/relationships/slide" Target="/ppt/slides/slide3a.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24a8e35d6c6c418e" /><Relationship Type="http://schemas.openxmlformats.org/officeDocument/2006/relationships/image" Target="/ppt/media/image2.bin" Id="R20fc5527027a4e74" /><Relationship Type="http://schemas.openxmlformats.org/officeDocument/2006/relationships/slideMaster" Target="/ppt/slideMasters/slideMaster2.xml" Id="R1f6b2d18811d400e" /></Relationships>
</file>

<file path=ppt/slideLayouts/_rels/slideLayout3.xml.rels>&#65279;<?xml version="1.0" encoding="utf-8"?><Relationships xmlns="http://schemas.openxmlformats.org/package/2006/relationships"><Relationship Type="http://schemas.openxmlformats.org/officeDocument/2006/relationships/image" Target="/ppt/media/image3.bin" Id="R6f767e6f9e0c4d1c" /><Relationship Type="http://schemas.openxmlformats.org/officeDocument/2006/relationships/image" Target="/ppt/media/image4.bin" Id="Rf1de1bea18b14773" /><Relationship Type="http://schemas.openxmlformats.org/officeDocument/2006/relationships/slideMaster" Target="/ppt/slideMasters/slideMaster2.xml" Id="R80c049f3085541e4" /></Relationships>
</file>

<file path=ppt/slideLayouts/_rels/slideLayout4.xml.rels>&#65279;<?xml version="1.0" encoding="utf-8"?><Relationships xmlns="http://schemas.openxmlformats.org/package/2006/relationships"><Relationship Type="http://schemas.openxmlformats.org/officeDocument/2006/relationships/image" Target="/ppt/media/image5.bin" Id="Re7f64da7d60e4312" /><Relationship Type="http://schemas.openxmlformats.org/officeDocument/2006/relationships/image" Target="/ppt/media/image2.bin" Id="Rb25a3957d52144b8" /><Relationship Type="http://schemas.openxmlformats.org/officeDocument/2006/relationships/slideMaster" Target="/ppt/slideMasters/slideMaster2.xml" Id="Rdb17c6b437c84e27" /></Relationships>
</file>

<file path=ppt/slideLayouts/_rels/slideLayout5.xml.rels>&#65279;<?xml version="1.0" encoding="utf-8"?><Relationships xmlns="http://schemas.openxmlformats.org/package/2006/relationships"><Relationship Type="http://schemas.openxmlformats.org/officeDocument/2006/relationships/image" Target="/ppt/media/image6.bin" Id="Ree3e5a4c189943d4" /><Relationship Type="http://schemas.openxmlformats.org/officeDocument/2006/relationships/image" Target="/ppt/media/image2.bin" Id="R5123be65b388417f" /><Relationship Type="http://schemas.openxmlformats.org/officeDocument/2006/relationships/slideMaster" Target="/ppt/slideMasters/slideMaster2.xml" Id="R1ca65ffc93f14770" /></Relationships>
</file>

<file path=ppt/slideLayouts/_rels/slideLayout6.xml.rels>&#65279;<?xml version="1.0" encoding="utf-8"?><Relationships xmlns="http://schemas.openxmlformats.org/package/2006/relationships"><Relationship Type="http://schemas.openxmlformats.org/officeDocument/2006/relationships/image" Target="/ppt/media/image7.bin" Id="R06003615d6034ad0" /><Relationship Type="http://schemas.openxmlformats.org/officeDocument/2006/relationships/image" Target="/ppt/media/image4.bin" Id="Rf3f9c44504034fdd" /><Relationship Type="http://schemas.openxmlformats.org/officeDocument/2006/relationships/slideMaster" Target="/ppt/slideMasters/slideMaster2.xml" Id="Rd56c07030b134243" /></Relationships>
</file>

<file path=ppt/slideLayouts/_rels/slideLayout7.xml.rels>&#65279;<?xml version="1.0" encoding="utf-8"?><Relationships xmlns="http://schemas.openxmlformats.org/package/2006/relationships"><Relationship Type="http://schemas.openxmlformats.org/officeDocument/2006/relationships/image" Target="/ppt/media/image8.bin" Id="R463aaa66cfc04c3b" /><Relationship Type="http://schemas.openxmlformats.org/officeDocument/2006/relationships/image" Target="/ppt/media/image4.bin" Id="Ra2520bba0e774900" /><Relationship Type="http://schemas.openxmlformats.org/officeDocument/2006/relationships/slideMaster" Target="/ppt/slideMasters/slideMaster2.xml" Id="Rd9159fa083724ee9" /></Relationships>
</file>

<file path=ppt/slideLayouts/_rels/slideLayout8.xml.rels>&#65279;<?xml version="1.0" encoding="utf-8"?><Relationships xmlns="http://schemas.openxmlformats.org/package/2006/relationships"><Relationship Type="http://schemas.openxmlformats.org/officeDocument/2006/relationships/image" Target="/ppt/media/imagea.bin" Id="R0073eb5c72db435c" /><Relationship Type="http://schemas.openxmlformats.org/officeDocument/2006/relationships/image" Target="/ppt/media/imageb.bin" Id="R91bb641538174b59" /><Relationship Type="http://schemas.openxmlformats.org/officeDocument/2006/relationships/slideMaster" Target="/ppt/slideMasters/slideMaster3.xml" Id="R487a380e46f24dc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310d5c5e1cd742d1"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f8c996572d13423a"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eba2c28fe2e540e7"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cfe71d42578a4357"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b911b2f90c9346f5"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a5f8da524d9d425f"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d94d13f629784012"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24a8e35d6c6c418e">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20fc5527027a4e74">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6f767e6f9e0c4d1c">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f1de1bea18b14773">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e7f64da7d60e4312">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b25a3957d52144b8">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ee3e5a4c189943d4">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5123be65b388417f">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06003615d6034ad0">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f3f9c44504034fdd">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463aaa66cfc04c3b">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a2520bba0e774900">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0073eb5c72db435c">
            <a:extLst>
              <a:ext uri="{96DAC541-7B7A-43D3-8B79-37D633B846F1}">
                <asvg:svgBlip xmlns:asvg="http://schemas.microsoft.com/office/drawing/2016/SVG/main" r:embed="R91bb641538174b59"/>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ebdcae663c424511" /><Relationship Type="http://schemas.openxmlformats.org/officeDocument/2006/relationships/slideLayout" Target="/ppt/slideLayouts/slideLayout2.xml" Id="Rf7a8dd7d32ac47b0" /><Relationship Type="http://schemas.openxmlformats.org/officeDocument/2006/relationships/slideLayout" Target="/ppt/slideLayouts/slideLayout3.xml" Id="R1fac378671dd472f" /><Relationship Type="http://schemas.openxmlformats.org/officeDocument/2006/relationships/slideLayout" Target="/ppt/slideLayouts/slideLayout4.xml" Id="R5953076c8aaa4eb5" /><Relationship Type="http://schemas.openxmlformats.org/officeDocument/2006/relationships/slideLayout" Target="/ppt/slideLayouts/slideLayout5.xml" Id="Rdb937eb1136b400a" /><Relationship Type="http://schemas.openxmlformats.org/officeDocument/2006/relationships/slideLayout" Target="/ppt/slideLayouts/slideLayout6.xml" Id="R1cf13d282c72401d" /><Relationship Type="http://schemas.openxmlformats.org/officeDocument/2006/relationships/slideLayout" Target="/ppt/slideLayouts/slideLayout7.xml" Id="Re3ae125ac4884f0f"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63cc30154f3e49dc" /><Relationship Type="http://schemas.openxmlformats.org/officeDocument/2006/relationships/slideLayout" Target="/ppt/slideLayouts/slideLayout8.xml" Id="R0ff44342d0644e41" /><Relationship Type="http://schemas.openxmlformats.org/officeDocument/2006/relationships/slideLayout" Target="/ppt/slideLayouts/slideLayout9.xml" Id="R0dec34dfae254085" /><Relationship Type="http://schemas.openxmlformats.org/officeDocument/2006/relationships/slideLayout" Target="/ppt/slideLayouts/slideLayouta.xml" Id="R77d38e92951a4d46" /><Relationship Type="http://schemas.openxmlformats.org/officeDocument/2006/relationships/slideLayout" Target="/ppt/slideLayouts/slideLayoutb.xml" Id="R77a4f22d8c004069" /><Relationship Type="http://schemas.openxmlformats.org/officeDocument/2006/relationships/slideLayout" Target="/ppt/slideLayouts/slideLayoutc.xml" Id="R7adc03d082ca49ba" /><Relationship Type="http://schemas.openxmlformats.org/officeDocument/2006/relationships/slideLayout" Target="/ppt/slideLayouts/slideLayoutd.xml" Id="R1edbb4714f164688" /><Relationship Type="http://schemas.openxmlformats.org/officeDocument/2006/relationships/slideLayout" Target="/ppt/slideLayouts/slideLayoute.xml" Id="Rdc83658263004b7e" /><Relationship Type="http://schemas.openxmlformats.org/officeDocument/2006/relationships/slideLayout" Target="/ppt/slideLayouts/slideLayoutf.xml" Id="R88fca3eb4c29400b" /><Relationship Type="http://schemas.openxmlformats.org/officeDocument/2006/relationships/image" Target="/ppt/media/image2.bin" Id="Ref5352121dc6465c"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5953076c8aaa4eb5"/>
    <p:sldLayoutId id="2147483652" r:id="R1fac378671dd472f"/>
    <p:sldLayoutId id="2147483651" r:id="Rf7a8dd7d32ac47b0"/>
    <p:sldLayoutId id="2147483656" r:id="Re3ae125ac4884f0f"/>
    <p:sldLayoutId id="2147483655" r:id="R1cf13d282c72401d"/>
    <p:sldLayoutId id="2147483654" r:id="Rdb937eb1136b400a"/>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ef5352121dc6465c">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7adc03d082ca49ba"/>
    <p:sldLayoutId id="2147483661" r:id="R77a4f22d8c004069"/>
    <p:sldLayoutId id="2147483659" r:id="R0dec34dfae254085"/>
    <p:sldLayoutId id="2147483665" r:id="R88fca3eb4c29400b"/>
    <p:sldLayoutId id="2147483664" r:id="Rdc83658263004b7e"/>
    <p:sldLayoutId id="2147483663" r:id="R1edbb4714f164688"/>
    <p:sldLayoutId id="2147483660" r:id="R77d38e92951a4d46"/>
    <p:sldLayoutId id="2147483658" r:id="R0ff44342d0644e41"/>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a1e913cdfde64992" /><Relationship Type="http://schemas.openxmlformats.org/officeDocument/2006/relationships/slideLayout" Target="/ppt/slideLayouts/slideLayout3.xml" Id="R398501a9993b47b7" /></Relationships>
</file>

<file path=ppt/slides/_rels/slide21.xml.rels>&#65279;<?xml version="1.0" encoding="utf-8"?><Relationships xmlns="http://schemas.openxmlformats.org/package/2006/relationships"><Relationship Type="http://schemas.openxmlformats.org/officeDocument/2006/relationships/image" Target="/ppt/media/imagec.bin" Id="R12e94972237b4ef8" /><Relationship Type="http://schemas.openxmlformats.org/officeDocument/2006/relationships/slideLayout" Target="/ppt/slideLayouts/slideLayoutc.xml" Id="R166010cfbf3c47e9" /></Relationships>
</file>

<file path=ppt/slides/_rels/slide22.xml.rels>&#65279;<?xml version="1.0" encoding="utf-8"?><Relationships xmlns="http://schemas.openxmlformats.org/package/2006/relationships"><Relationship Type="http://schemas.openxmlformats.org/officeDocument/2006/relationships/image" Target="/ppt/media/imagec.bin" Id="Rb6f42e81d83742a6" /><Relationship Type="http://schemas.openxmlformats.org/officeDocument/2006/relationships/slideLayout" Target="/ppt/slideLayouts/slideLayoutc.xml" Id="Rec3d65848166445f" /></Relationships>
</file>

<file path=ppt/slides/_rels/slide23.xml.rels>&#65279;<?xml version="1.0" encoding="utf-8"?><Relationships xmlns="http://schemas.openxmlformats.org/package/2006/relationships"><Relationship Type="http://schemas.openxmlformats.org/officeDocument/2006/relationships/image" Target="/ppt/media/imagec.bin" Id="Rab60107d3c9a4d4f" /><Relationship Type="http://schemas.openxmlformats.org/officeDocument/2006/relationships/slideLayout" Target="/ppt/slideLayouts/slideLayoutc.xml" Id="Rf6bed62ddbac413e" /><Relationship Type="http://schemas.openxmlformats.org/officeDocument/2006/relationships/chart" Target="/ppt/slides/charts/chart32.xml" Id="Rd14adbd9cd334fcc" /><Relationship Type="http://schemas.openxmlformats.org/officeDocument/2006/relationships/chart" Target="/ppt/slides/charts/chart33.xml" Id="R167466dfa1c648aa" /><Relationship Type="http://schemas.openxmlformats.org/officeDocument/2006/relationships/chart" Target="/ppt/slides/charts/chart34.xml" Id="R08585b5b9f644f8e" /></Relationships>
</file>

<file path=ppt/slides/_rels/slide24.xml.rels>&#65279;<?xml version="1.0" encoding="utf-8"?><Relationships xmlns="http://schemas.openxmlformats.org/package/2006/relationships"><Relationship Type="http://schemas.openxmlformats.org/officeDocument/2006/relationships/image" Target="/ppt/media/imagec.bin" Id="Rd18592fc1e7441c4" /><Relationship Type="http://schemas.openxmlformats.org/officeDocument/2006/relationships/slideLayout" Target="/ppt/slideLayouts/slideLayoutc.xml" Id="Rfdc0294733a243f0" /><Relationship Type="http://schemas.openxmlformats.org/officeDocument/2006/relationships/chart" Target="/ppt/slides/charts/chart35.xml" Id="R6ee47927ec8a4530" /></Relationships>
</file>

<file path=ppt/slides/_rels/slide25.xml.rels>&#65279;<?xml version="1.0" encoding="utf-8"?><Relationships xmlns="http://schemas.openxmlformats.org/package/2006/relationships"><Relationship Type="http://schemas.openxmlformats.org/officeDocument/2006/relationships/image" Target="/ppt/media/imagec.bin" Id="R4cc5f93d42834d31" /><Relationship Type="http://schemas.openxmlformats.org/officeDocument/2006/relationships/slideLayout" Target="/ppt/slideLayouts/slideLayoutc.xml" Id="Rae278874240a4689" /><Relationship Type="http://schemas.openxmlformats.org/officeDocument/2006/relationships/chart" Target="/ppt/slides/charts/chart36.xml" Id="Rc000489b35514ec3" /><Relationship Type="http://schemas.openxmlformats.org/officeDocument/2006/relationships/chart" Target="/ppt/slides/charts/chart37.xml" Id="R669fa40a10f3449f" /><Relationship Type="http://schemas.openxmlformats.org/officeDocument/2006/relationships/chart" Target="/ppt/slides/charts/chart38.xml" Id="R5d9586a5d2b1454c" /></Relationships>
</file>

<file path=ppt/slides/_rels/slide26.xml.rels>&#65279;<?xml version="1.0" encoding="utf-8"?><Relationships xmlns="http://schemas.openxmlformats.org/package/2006/relationships"><Relationship Type="http://schemas.openxmlformats.org/officeDocument/2006/relationships/image" Target="/ppt/media/imagec.bin" Id="R790bb02ddfd647fc" /><Relationship Type="http://schemas.openxmlformats.org/officeDocument/2006/relationships/slideLayout" Target="/ppt/slideLayouts/slideLayoutc.xml" Id="R0ce4e3240d4b48a3" /><Relationship Type="http://schemas.openxmlformats.org/officeDocument/2006/relationships/chart" Target="/ppt/slides/charts/chart39.xml" Id="Rf29d1cb7487e49d5" /><Relationship Type="http://schemas.openxmlformats.org/officeDocument/2006/relationships/chart" Target="/ppt/slides/charts/chart3a.xml" Id="R4fc522ea7dc34a3f" /><Relationship Type="http://schemas.openxmlformats.org/officeDocument/2006/relationships/chart" Target="/ppt/slides/charts/chart3b.xml" Id="R693b5ad89c114470" /></Relationships>
</file>

<file path=ppt/slides/_rels/slide27.xml.rels>&#65279;<?xml version="1.0" encoding="utf-8"?><Relationships xmlns="http://schemas.openxmlformats.org/package/2006/relationships"><Relationship Type="http://schemas.openxmlformats.org/officeDocument/2006/relationships/image" Target="/ppt/media/imagec.bin" Id="R5204362f19504b65" /><Relationship Type="http://schemas.openxmlformats.org/officeDocument/2006/relationships/slideLayout" Target="/ppt/slideLayouts/slideLayoutc.xml" Id="R39cb30d1d1ff49e5" /><Relationship Type="http://schemas.openxmlformats.org/officeDocument/2006/relationships/chart" Target="/ppt/slides/charts/chart3c.xml" Id="R5f2f785443244df4" /><Relationship Type="http://schemas.openxmlformats.org/officeDocument/2006/relationships/chart" Target="/ppt/slides/charts/chart3d.xml" Id="Rab17bce83d774883" /><Relationship Type="http://schemas.openxmlformats.org/officeDocument/2006/relationships/chart" Target="/ppt/slides/charts/chart3e.xml" Id="R13fafa571df94cd1" /></Relationships>
</file>

<file path=ppt/slides/_rels/slide28.xml.rels>&#65279;<?xml version="1.0" encoding="utf-8"?><Relationships xmlns="http://schemas.openxmlformats.org/package/2006/relationships"><Relationship Type="http://schemas.openxmlformats.org/officeDocument/2006/relationships/image" Target="/ppt/media/imagec.bin" Id="R18b4768520f045ce" /><Relationship Type="http://schemas.openxmlformats.org/officeDocument/2006/relationships/slideLayout" Target="/ppt/slideLayouts/slideLayoutc.xml" Id="R6982d93a98d8445d" /><Relationship Type="http://schemas.openxmlformats.org/officeDocument/2006/relationships/chart" Target="/ppt/slides/charts/chart3f.xml" Id="Rcf27caa4ec59424a" /><Relationship Type="http://schemas.openxmlformats.org/officeDocument/2006/relationships/chart" Target="/ppt/slides/charts/chart40.xml" Id="Rbd300d16753d460d" /><Relationship Type="http://schemas.openxmlformats.org/officeDocument/2006/relationships/chart" Target="/ppt/slides/charts/chart41.xml" Id="R1098cc6078804fe1" /><Relationship Type="http://schemas.openxmlformats.org/officeDocument/2006/relationships/chart" Target="/ppt/slides/charts/chart42.xml" Id="R7a2290d5deea4219" /><Relationship Type="http://schemas.openxmlformats.org/officeDocument/2006/relationships/chart" Target="/ppt/slides/charts/chart43.xml" Id="R9c7f03cfd3ac4afe" /><Relationship Type="http://schemas.openxmlformats.org/officeDocument/2006/relationships/chart" Target="/ppt/slides/charts/chart44.xml" Id="R52b06ede4a1e4c9c" /><Relationship Type="http://schemas.openxmlformats.org/officeDocument/2006/relationships/chart" Target="/ppt/slides/charts/chart45.xml" Id="Rcd63dd321f9f42d3" /></Relationships>
</file>

<file path=ppt/slides/_rels/slide29.xml.rels>&#65279;<?xml version="1.0" encoding="utf-8"?><Relationships xmlns="http://schemas.openxmlformats.org/package/2006/relationships"><Relationship Type="http://schemas.openxmlformats.org/officeDocument/2006/relationships/image" Target="/ppt/media/imagec.bin" Id="R08ed9f1121dd45c4" /><Relationship Type="http://schemas.openxmlformats.org/officeDocument/2006/relationships/slideLayout" Target="/ppt/slideLayouts/slideLayoutc.xml" Id="R32b002a434544a5e" /></Relationships>
</file>

<file path=ppt/slides/_rels/slide2a.xml.rels>&#65279;<?xml version="1.0" encoding="utf-8"?><Relationships xmlns="http://schemas.openxmlformats.org/package/2006/relationships"><Relationship Type="http://schemas.openxmlformats.org/officeDocument/2006/relationships/image" Target="/ppt/media/imagec.bin" Id="R7a11a0c7a7bb4a64" /><Relationship Type="http://schemas.openxmlformats.org/officeDocument/2006/relationships/slideLayout" Target="/ppt/slideLayouts/slideLayoutc.xml" Id="R534966a66a10470e" /></Relationships>
</file>

<file path=ppt/slides/_rels/slide2b.xml.rels>&#65279;<?xml version="1.0" encoding="utf-8"?><Relationships xmlns="http://schemas.openxmlformats.org/package/2006/relationships"><Relationship Type="http://schemas.openxmlformats.org/officeDocument/2006/relationships/image" Target="/ppt/media/imagec.bin" Id="Rf949f77c14914c9f" /><Relationship Type="http://schemas.openxmlformats.org/officeDocument/2006/relationships/slideLayout" Target="/ppt/slideLayouts/slideLayoutc.xml" Id="Rd668a336d35b4f19" /><Relationship Type="http://schemas.openxmlformats.org/officeDocument/2006/relationships/chart" Target="/ppt/slides/charts/chart46.xml" Id="R4957a276c81241a8" /><Relationship Type="http://schemas.openxmlformats.org/officeDocument/2006/relationships/chart" Target="/ppt/slides/charts/chart47.xml" Id="Rba343739145c4fa4" /><Relationship Type="http://schemas.openxmlformats.org/officeDocument/2006/relationships/chart" Target="/ppt/slides/charts/chart48.xml" Id="Rd539da96b9e548f4" /><Relationship Type="http://schemas.openxmlformats.org/officeDocument/2006/relationships/chart" Target="/ppt/slides/charts/chart49.xml" Id="Ra1310c2a159f4cf6" /></Relationships>
</file>

<file path=ppt/slides/_rels/slide2c.xml.rels>&#65279;<?xml version="1.0" encoding="utf-8"?><Relationships xmlns="http://schemas.openxmlformats.org/package/2006/relationships"><Relationship Type="http://schemas.openxmlformats.org/officeDocument/2006/relationships/image" Target="/ppt/media/imagec.bin" Id="Rcb75d157a0704041" /><Relationship Type="http://schemas.openxmlformats.org/officeDocument/2006/relationships/slideLayout" Target="/ppt/slideLayouts/slideLayoutc.xml" Id="R23b0ce2d61e64810" /></Relationships>
</file>

<file path=ppt/slides/_rels/slide2d.xml.rels>&#65279;<?xml version="1.0" encoding="utf-8"?><Relationships xmlns="http://schemas.openxmlformats.org/package/2006/relationships"><Relationship Type="http://schemas.openxmlformats.org/officeDocument/2006/relationships/image" Target="/ppt/media/imagec.bin" Id="Rd269c201181746e5" /><Relationship Type="http://schemas.openxmlformats.org/officeDocument/2006/relationships/slideLayout" Target="/ppt/slideLayouts/slideLayoutc.xml" Id="R17e5b80695cd4d05" /><Relationship Type="http://schemas.openxmlformats.org/officeDocument/2006/relationships/chart" Target="/ppt/slides/charts/chart4a.xml" Id="R20fb9432b1934f16" /><Relationship Type="http://schemas.openxmlformats.org/officeDocument/2006/relationships/chart" Target="/ppt/slides/charts/chart4b.xml" Id="R13417f49bed5432d" /><Relationship Type="http://schemas.openxmlformats.org/officeDocument/2006/relationships/chart" Target="/ppt/slides/charts/chart4c.xml" Id="R3db282582c02404b" /><Relationship Type="http://schemas.openxmlformats.org/officeDocument/2006/relationships/chart" Target="/ppt/slides/charts/chart4d.xml" Id="R9c8af922121946c7" /><Relationship Type="http://schemas.openxmlformats.org/officeDocument/2006/relationships/chart" Target="/ppt/slides/charts/chart4e.xml" Id="R9dae8a268ba6413f" /><Relationship Type="http://schemas.openxmlformats.org/officeDocument/2006/relationships/chart" Target="/ppt/slides/charts/chart4f.xml" Id="R608e5ba626994d2d" /><Relationship Type="http://schemas.openxmlformats.org/officeDocument/2006/relationships/chart" Target="/ppt/slides/charts/chart50.xml" Id="R7796b9d64a7e4f2b" /><Relationship Type="http://schemas.openxmlformats.org/officeDocument/2006/relationships/chart" Target="/ppt/slides/charts/chart51.xml" Id="Rddfcf12e16644649" /></Relationships>
</file>

<file path=ppt/slides/_rels/slide2e.xml.rels>&#65279;<?xml version="1.0" encoding="utf-8"?><Relationships xmlns="http://schemas.openxmlformats.org/package/2006/relationships"><Relationship Type="http://schemas.openxmlformats.org/officeDocument/2006/relationships/image" Target="/ppt/media/imagec.bin" Id="R4f8d11b2d2ba4aff" /><Relationship Type="http://schemas.openxmlformats.org/officeDocument/2006/relationships/slideLayout" Target="/ppt/slideLayouts/slideLayoutc.xml" Id="R4e338021500443a6" /></Relationships>
</file>

<file path=ppt/slides/_rels/slide2f.xml.rels>&#65279;<?xml version="1.0" encoding="utf-8"?><Relationships xmlns="http://schemas.openxmlformats.org/package/2006/relationships"><Relationship Type="http://schemas.openxmlformats.org/officeDocument/2006/relationships/image" Target="/ppt/media/imagec.bin" Id="R773a55d668804f61" /><Relationship Type="http://schemas.openxmlformats.org/officeDocument/2006/relationships/slideLayout" Target="/ppt/slideLayouts/slideLayoutc.xml" Id="Rdb2b66c0a4aa4c47" /></Relationships>
</file>

<file path=ppt/slides/_rels/slide30.xml.rels>&#65279;<?xml version="1.0" encoding="utf-8"?><Relationships xmlns="http://schemas.openxmlformats.org/package/2006/relationships"><Relationship Type="http://schemas.openxmlformats.org/officeDocument/2006/relationships/image" Target="/ppt/media/imagec.bin" Id="R33ef54d9091c4ac5" /><Relationship Type="http://schemas.openxmlformats.org/officeDocument/2006/relationships/slideLayout" Target="/ppt/slideLayouts/slideLayoutc.xml" Id="R0627db4c57fa4d9d" /><Relationship Type="http://schemas.openxmlformats.org/officeDocument/2006/relationships/chart" Target="/ppt/slides/charts/chart52.xml" Id="R419e6dc4d8714705" /><Relationship Type="http://schemas.openxmlformats.org/officeDocument/2006/relationships/chart" Target="/ppt/slides/charts/chart53.xml" Id="R69e874950f86483e" /></Relationships>
</file>

<file path=ppt/slides/_rels/slide31.xml.rels>&#65279;<?xml version="1.0" encoding="utf-8"?><Relationships xmlns="http://schemas.openxmlformats.org/package/2006/relationships"><Relationship Type="http://schemas.openxmlformats.org/officeDocument/2006/relationships/image" Target="/ppt/media/imagec.bin" Id="R06ea5f470cc842d4" /><Relationship Type="http://schemas.openxmlformats.org/officeDocument/2006/relationships/slideLayout" Target="/ppt/slideLayouts/slideLayoutc.xml" Id="Rc18cbea5bb9a4d85" /></Relationships>
</file>

<file path=ppt/slides/_rels/slide32.xml.rels>&#65279;<?xml version="1.0" encoding="utf-8"?><Relationships xmlns="http://schemas.openxmlformats.org/package/2006/relationships"><Relationship Type="http://schemas.openxmlformats.org/officeDocument/2006/relationships/image" Target="/ppt/media/imagec.bin" Id="R40c440b4ad51496d" /><Relationship Type="http://schemas.openxmlformats.org/officeDocument/2006/relationships/slideLayout" Target="/ppt/slideLayouts/slideLayoutc.xml" Id="Ra78eb6d46a804f8f" /><Relationship Type="http://schemas.openxmlformats.org/officeDocument/2006/relationships/chart" Target="/ppt/slides/charts/chart54.xml" Id="R11607bb3087c4a01" /><Relationship Type="http://schemas.openxmlformats.org/officeDocument/2006/relationships/chart" Target="/ppt/slides/charts/chart55.xml" Id="Rfc46d3776f33456e" /><Relationship Type="http://schemas.openxmlformats.org/officeDocument/2006/relationships/chart" Target="/ppt/slides/charts/chart56.xml" Id="Reb77c8f2b97c40de" /><Relationship Type="http://schemas.openxmlformats.org/officeDocument/2006/relationships/chart" Target="/ppt/slides/charts/chart57.xml" Id="R7291b6a67e7740c5" /><Relationship Type="http://schemas.openxmlformats.org/officeDocument/2006/relationships/chart" Target="/ppt/slides/charts/chart58.xml" Id="R1a8169da74784a97" /></Relationships>
</file>

<file path=ppt/slides/_rels/slide33.xml.rels>&#65279;<?xml version="1.0" encoding="utf-8"?><Relationships xmlns="http://schemas.openxmlformats.org/package/2006/relationships"><Relationship Type="http://schemas.openxmlformats.org/officeDocument/2006/relationships/image" Target="/ppt/media/imagec.bin" Id="Rb1deb438dcac4082" /><Relationship Type="http://schemas.openxmlformats.org/officeDocument/2006/relationships/slideLayout" Target="/ppt/slideLayouts/slideLayoutc.xml" Id="Rff2a49e21a8d4ead" /></Relationships>
</file>

<file path=ppt/slides/_rels/slide34.xml.rels>&#65279;<?xml version="1.0" encoding="utf-8"?><Relationships xmlns="http://schemas.openxmlformats.org/package/2006/relationships"><Relationship Type="http://schemas.openxmlformats.org/officeDocument/2006/relationships/image" Target="/ppt/media/imagec.bin" Id="Rcbe9454be68a4ef7" /><Relationship Type="http://schemas.openxmlformats.org/officeDocument/2006/relationships/slideLayout" Target="/ppt/slideLayouts/slideLayoutc.xml" Id="R87a08b60025f4a5d" /><Relationship Type="http://schemas.openxmlformats.org/officeDocument/2006/relationships/chart" Target="/ppt/slides/charts/chart59.xml" Id="R11494ce2c99346b7" /><Relationship Type="http://schemas.openxmlformats.org/officeDocument/2006/relationships/chart" Target="/ppt/slides/charts/chart5a.xml" Id="R72da77a1610548f1" /></Relationships>
</file>

<file path=ppt/slides/_rels/slide35.xml.rels>&#65279;<?xml version="1.0" encoding="utf-8"?><Relationships xmlns="http://schemas.openxmlformats.org/package/2006/relationships"><Relationship Type="http://schemas.openxmlformats.org/officeDocument/2006/relationships/image" Target="/ppt/media/imagec.bin" Id="Rd13f8a536d7c40f3" /><Relationship Type="http://schemas.openxmlformats.org/officeDocument/2006/relationships/slideLayout" Target="/ppt/slideLayouts/slideLayoutc.xml" Id="Rfc5e5fc7028347df" /></Relationships>
</file>

<file path=ppt/slides/_rels/slide36.xml.rels>&#65279;<?xml version="1.0" encoding="utf-8"?><Relationships xmlns="http://schemas.openxmlformats.org/package/2006/relationships"><Relationship Type="http://schemas.openxmlformats.org/officeDocument/2006/relationships/image" Target="/ppt/media/imagec.bin" Id="Reb4024030b204b61" /><Relationship Type="http://schemas.openxmlformats.org/officeDocument/2006/relationships/slideLayout" Target="/ppt/slideLayouts/slideLayoutc.xml" Id="R5c3bfe43f17b4bcc" /><Relationship Type="http://schemas.openxmlformats.org/officeDocument/2006/relationships/chart" Target="/ppt/slides/charts/chart5b.xml" Id="Rf915790d896f49ce" /></Relationships>
</file>

<file path=ppt/slides/_rels/slide37.xml.rels>&#65279;<?xml version="1.0" encoding="utf-8"?><Relationships xmlns="http://schemas.openxmlformats.org/package/2006/relationships"><Relationship Type="http://schemas.openxmlformats.org/officeDocument/2006/relationships/image" Target="/ppt/media/imagec.bin" Id="Rd2ba5b1bb228462b" /><Relationship Type="http://schemas.openxmlformats.org/officeDocument/2006/relationships/slideLayout" Target="/ppt/slideLayouts/slideLayoutc.xml" Id="R7dbfd6e486a14f6d" /><Relationship Type="http://schemas.openxmlformats.org/officeDocument/2006/relationships/chart" Target="/ppt/slides/charts/chart5c.xml" Id="Rd60aeb4d19344784" /></Relationships>
</file>

<file path=ppt/slides/_rels/slide38.xml.rels>&#65279;<?xml version="1.0" encoding="utf-8"?><Relationships xmlns="http://schemas.openxmlformats.org/package/2006/relationships"><Relationship Type="http://schemas.openxmlformats.org/officeDocument/2006/relationships/image" Target="/ppt/media/imagec.bin" Id="R30086b0ecac34e13" /><Relationship Type="http://schemas.openxmlformats.org/officeDocument/2006/relationships/slideLayout" Target="/ppt/slideLayouts/slideLayoutc.xml" Id="R02d1368dff7340c9" /><Relationship Type="http://schemas.openxmlformats.org/officeDocument/2006/relationships/chart" Target="/ppt/slides/charts/chart5d.xml" Id="Rd402b63d4dc84f6e" /></Relationships>
</file>

<file path=ppt/slides/_rels/slide39.xml.rels>&#65279;<?xml version="1.0" encoding="utf-8"?><Relationships xmlns="http://schemas.openxmlformats.org/package/2006/relationships"><Relationship Type="http://schemas.openxmlformats.org/officeDocument/2006/relationships/image" Target="/ppt/media/imagec.bin" Id="R860f0ac6ac2c4dbc" /><Relationship Type="http://schemas.openxmlformats.org/officeDocument/2006/relationships/slideLayout" Target="/ppt/slideLayouts/slideLayoutc.xml" Id="Rafa09cfc9d1441b6" /><Relationship Type="http://schemas.openxmlformats.org/officeDocument/2006/relationships/chart" Target="/ppt/slides/charts/chart5e.xml" Id="R00d91139321745ad" /></Relationships>
</file>

<file path=ppt/slides/_rels/slide3a.xml.rels>&#65279;<?xml version="1.0" encoding="utf-8"?><Relationships xmlns="http://schemas.openxmlformats.org/package/2006/relationships"><Relationship Type="http://schemas.openxmlformats.org/officeDocument/2006/relationships/image" Target="/ppt/media/imagec.bin" Id="Rcfb2718597234103" /><Relationship Type="http://schemas.openxmlformats.org/officeDocument/2006/relationships/slideLayout" Target="/ppt/slideLayouts/slideLayoutc.xml" Id="R6654d60f3e214607" /><Relationship Type="http://schemas.openxmlformats.org/officeDocument/2006/relationships/chart" Target="/ppt/slides/charts/chart5f.xml" Id="Rd159480533524f39" /></Relationships>
</file>

<file path=ppt/slides/_rels/slide3b.xml.rels>&#65279;<?xml version="1.0" encoding="utf-8"?><Relationships xmlns="http://schemas.openxmlformats.org/package/2006/relationships"><Relationship Type="http://schemas.openxmlformats.org/officeDocument/2006/relationships/image" Target="/ppt/media/imagec.bin" Id="Rf0e3d561486347da" /><Relationship Type="http://schemas.openxmlformats.org/officeDocument/2006/relationships/slideLayout" Target="/ppt/slideLayouts/slideLayoutc.xml" Id="Rd28e819fcee64dda" /><Relationship Type="http://schemas.openxmlformats.org/officeDocument/2006/relationships/chart" Target="/ppt/slides/charts/chart60.xml" Id="R0fe031844a8a46e8" /></Relationships>
</file>

<file path=ppt/slides/_rels/slide3c.xml.rels>&#65279;<?xml version="1.0" encoding="utf-8"?><Relationships xmlns="http://schemas.openxmlformats.org/package/2006/relationships"><Relationship Type="http://schemas.openxmlformats.org/officeDocument/2006/relationships/image" Target="/ppt/media/imagec.bin" Id="Rd828132f467e439d" /><Relationship Type="http://schemas.openxmlformats.org/officeDocument/2006/relationships/slideLayout" Target="/ppt/slideLayouts/slideLayoutc.xml" Id="Rd5466da449524c47" /><Relationship Type="http://schemas.openxmlformats.org/officeDocument/2006/relationships/chart" Target="/ppt/slides/charts/chart61.xml" Id="R4a9d9bd9bdcf4552" /></Relationships>
</file>

<file path=ppt/slides/_rels/slide3d.xml.rels>&#65279;<?xml version="1.0" encoding="utf-8"?><Relationships xmlns="http://schemas.openxmlformats.org/package/2006/relationships"><Relationship Type="http://schemas.openxmlformats.org/officeDocument/2006/relationships/image" Target="/ppt/media/imagec.bin" Id="R38d7ffac42ed4791" /><Relationship Type="http://schemas.openxmlformats.org/officeDocument/2006/relationships/slideLayout" Target="/ppt/slideLayouts/slideLayoutc.xml" Id="R66d5eca2757045c3" /><Relationship Type="http://schemas.openxmlformats.org/officeDocument/2006/relationships/chart" Target="/ppt/slides/charts/chart62.xml" Id="Rb62a11893c874a77" /></Relationships>
</file>

<file path=ppt/slides/_rels/slide3e.xml.rels>&#65279;<?xml version="1.0" encoding="utf-8"?><Relationships xmlns="http://schemas.openxmlformats.org/package/2006/relationships"><Relationship Type="http://schemas.openxmlformats.org/officeDocument/2006/relationships/image" Target="/ppt/media/imagec.bin" Id="Rc6ff17fa732e4c87" /><Relationship Type="http://schemas.openxmlformats.org/officeDocument/2006/relationships/slideLayout" Target="/ppt/slideLayouts/slideLayoutc.xml" Id="R433ddf43cbe34410"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4"/>
              <c:pt idx="0">
                <c:v>2018</c:v>
              </c:pt>
              <c:pt idx="1">
                <c:v>2019</c:v>
              </c:pt>
              <c:pt idx="2">
                <c:v>2020</c:v>
              </c:pt>
              <c:pt idx="3">
                <c:v>2021</c:v>
              </c:pt>
            </c:strLit>
          </c:cat>
          <c:val>
            <c:numLit>
              <c:formatCode>General</c:formatCode>
              <c:ptCount val="4"/>
              <c:pt idx="0">
                <c:v>0.357143</c:v>
              </c:pt>
              <c:pt idx="1">
                <c:v>0.285714</c:v>
              </c:pt>
              <c:pt idx="2">
                <c:v>0.285714</c:v>
              </c:pt>
              <c:pt idx="3">
                <c:v>0.071429</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0.714286</c:v>
              </c:pt>
              <c:pt idx="1">
                <c:v>0.285714</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0.500000</c:v>
              </c:pt>
              <c:pt idx="1">
                <c:v>0.428571</c:v>
              </c:pt>
              <c:pt idx="2">
                <c:v>0.071429</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2</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4.329394</c:v>
              </c:pt>
              <c:pt idx="1">
                <c:v>4.099423</c:v>
              </c:pt>
              <c:pt idx="2">
                <c:v>4.198769</c:v>
              </c:pt>
              <c:pt idx="3">
                <c:v>4.215545</c:v>
              </c:pt>
              <c:pt idx="4">
                <c:v>4.235146</c:v>
              </c:pt>
              <c:pt idx="5">
                <c:v>4.216319</c:v>
              </c:pt>
            </c:numLit>
          </c:val>
        </c:ser>
        <c:ser>
          <c:idx val="3"/>
          <c:order val="3"/>
          <c:tx>
            <c:v>Skogsängsvägen 14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3.979730</c:v>
              </c:pt>
              <c:pt idx="1">
                <c:v>3.839080</c:v>
              </c:pt>
              <c:pt idx="2">
                <c:v>3.981763</c:v>
              </c:pt>
              <c:pt idx="3">
                <c:v>3.987654</c:v>
              </c:pt>
              <c:pt idx="4">
                <c:v>4.059908</c:v>
              </c:pt>
              <c:pt idx="5">
                <c:v>3.781609</c:v>
              </c:pt>
            </c:numLit>
          </c:val>
        </c:ser>
        <c:ser>
          <c:idx val="4"/>
          <c:order val="4"/>
          <c:tx>
            <c:v>Raketen</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3.891304</c:v>
              </c:pt>
              <c:pt idx="1">
                <c:v>3.666667</c:v>
              </c:pt>
              <c:pt idx="2">
                <c:v>3.666667</c:v>
              </c:pt>
              <c:pt idx="3">
                <c:v>3.708333</c:v>
              </c:pt>
              <c:pt idx="4">
                <c:v>3.914286</c:v>
              </c:pt>
              <c:pt idx="5">
                <c:v>3.714286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0.928571</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0.071429</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0.857143</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0.071429</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0.071429</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0.857143</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0.142857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0.357143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0.285714</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0.214286</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0.857143</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0.142857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0.714286</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0.142857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0.142857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0.357143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0.285714</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0.214286</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0.571429</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0.071429</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0.142857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0.214286</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0.642857</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0.142857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0.071429</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0.357143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0.357143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0.071429</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0.714286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0.642857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0.071429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0.357143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0.214286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0.642857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0.071429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0.071429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0.071429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0.642857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0.214286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0.214286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0.714286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0.071429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0.642857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0.214286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0.642857</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0.071429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0.714286</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0.071429</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0.214286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0.214286</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0.214286</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0.071429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0.071429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0.214286</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0.214286</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0.214286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0.214286</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0.071429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0.071429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0.142857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0.642857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0.214286</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0.071429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0.071429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0.642857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0.071429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0.142857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barns förskola uppmuntrar till lek, utveckling och lärande</c:v>
              </c:pt>
              <c:pt idx="2">
                <c:v>Språkutveckling och kommunikation</c:v>
              </c:pt>
              <c:pt idx="3">
                <c:v>Mitt barn trivs på förskolan</c:v>
              </c:pt>
              <c:pt idx="4">
                <c:v>Mitt barn känner den personal som möter dem på förskolan</c:v>
              </c:pt>
            </c:strLit>
          </c:cat>
          <c:val>
            <c:numLit>
              <c:formatCode>General</c:formatCode>
              <c:ptCount val="5"/>
              <c:pt idx="0">
                <c:v>0.857143</c:v>
              </c:pt>
              <c:pt idx="1">
                <c:v>0.571429</c:v>
              </c:pt>
              <c:pt idx="2">
                <c:v>0.500000</c:v>
              </c:pt>
              <c:pt idx="3">
                <c:v>0.357143</c:v>
              </c:pt>
              <c:pt idx="4">
                <c:v>0.357143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0.857143</c:v>
              </c:pt>
              <c:pt idx="1">
                <c:v>0.785714</c:v>
              </c:pt>
              <c:pt idx="2">
                <c:v>0.857143</c:v>
              </c:pt>
              <c:pt idx="3">
                <c:v>0.785714</c:v>
              </c:pt>
              <c:pt idx="4">
                <c:v>0.642857</c:v>
              </c:pt>
              <c:pt idx="5">
                <c:v>0.642857</c:v>
              </c:pt>
              <c:pt idx="6">
                <c:v>0.785714</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0.800000</c:v>
              </c:pt>
              <c:pt idx="1">
                <c:v>0.800000</c:v>
              </c:pt>
              <c:pt idx="2">
                <c:v>0.800000</c:v>
              </c:pt>
              <c:pt idx="3">
                <c:v>0.700000</c:v>
              </c:pt>
              <c:pt idx="4">
                <c:v>0.700000</c:v>
              </c:pt>
              <c:pt idx="5">
                <c:v>0.700000</c:v>
              </c:pt>
              <c:pt idx="6">
                <c:v>0.700000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0.642857</c:v>
              </c:pt>
              <c:pt idx="1">
                <c:v>0.714286</c:v>
              </c:pt>
              <c:pt idx="2">
                <c:v>0.714286</c:v>
              </c:pt>
              <c:pt idx="3">
                <c:v>0.714286</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0.600000</c:v>
              </c:pt>
              <c:pt idx="1">
                <c:v>0.700000</c:v>
              </c:pt>
              <c:pt idx="2">
                <c:v>0.700000</c:v>
              </c:pt>
              <c:pt idx="3">
                <c:v>0.900000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0.785714</c:v>
              </c:pt>
              <c:pt idx="1">
                <c:v>0.714286</c:v>
              </c:pt>
              <c:pt idx="2">
                <c:v>0.785714</c:v>
              </c:pt>
              <c:pt idx="3">
                <c:v>0.785714</c:v>
              </c:pt>
              <c:pt idx="4">
                <c:v>0.642857</c:v>
              </c:pt>
              <c:pt idx="5">
                <c:v>0.714286</c:v>
              </c:pt>
              <c:pt idx="6">
                <c:v>0.714286</c:v>
              </c:pt>
              <c:pt idx="7">
                <c:v>0.357143</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0.800000</c:v>
              </c:pt>
              <c:pt idx="1">
                <c:v>0.700000</c:v>
              </c:pt>
              <c:pt idx="2">
                <c:v>0.900000</c:v>
              </c:pt>
              <c:pt idx="3">
                <c:v>0.700000</c:v>
              </c:pt>
              <c:pt idx="4">
                <c:v>0.700000</c:v>
              </c:pt>
              <c:pt idx="5">
                <c:v>0.700000</c:v>
              </c:pt>
              <c:pt idx="6">
                <c:v>0.800000</c:v>
              </c:pt>
              <c:pt idx="7">
                <c:v>0.500000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0.571429</c:v>
              </c:pt>
              <c:pt idx="1">
                <c:v>0.642857</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0.700000</c:v>
              </c:pt>
              <c:pt idx="1">
                <c:v>0.700000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0.714286</c:v>
              </c:pt>
              <c:pt idx="1">
                <c:v>0.785714</c:v>
              </c:pt>
              <c:pt idx="2">
                <c:v>0.785714</c:v>
              </c:pt>
              <c:pt idx="3">
                <c:v>0.714286</c:v>
              </c:pt>
              <c:pt idx="4">
                <c:v>0.928571</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0.800000</c:v>
              </c:pt>
              <c:pt idx="1">
                <c:v>0.800000</c:v>
              </c:pt>
              <c:pt idx="2">
                <c:v>0.900000</c:v>
              </c:pt>
              <c:pt idx="3">
                <c:v>0.800000</c:v>
              </c:pt>
              <c:pt idx="4">
                <c:v>0.900000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0.785714</c:v>
              </c:pt>
              <c:pt idx="1">
                <c:v>0.714286</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0.800000</c:v>
              </c:pt>
              <c:pt idx="1">
                <c:v>0.800000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Raketen</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a1e913cdfde6499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2e94972237b4ef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b6f42e81d83742a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Raketen</a:t>
            </a:r>
            <a:r>
              <a:rPr lang="sv-SE" sz="900" dirty="0"/>
              <a:t> och bygger på svar från </a:t>
            </a:r>
            <a:r>
              <a:rPr lang="sv-SE" sz="900" dirty="0"/>
              <a:t>14</a:t>
            </a:r>
            <a:r>
              <a:rPr lang="sv-SE" sz="900" dirty="0"/>
              <a:t> vårdnadshavare av </a:t>
            </a:r>
            <a:r>
              <a:rPr lang="sv-SE" sz="900" dirty="0"/>
              <a:t>22</a:t>
            </a:r>
            <a:r>
              <a:rPr lang="sv-SE" sz="900" dirty="0"/>
              <a:t> vilket ger en svarsfrekvens om </a:t>
            </a:r>
            <a:r>
              <a:rPr lang="sv-SE" sz="900" dirty="0"/>
              <a:t>64%</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d14adbd9cd334fcc"/>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167466dfa1c648aa"/>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08585b5b9f644f8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b60107d3c9a4d4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6ee47927ec8a453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18592fc1e7441c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93%</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86%</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86%</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känner mig trygg med att mitt barn blir väl omhändertaget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c000489b35514ec3"/>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669fa40a10f3449f"/>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5d9586a5d2b1454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cc5f93d42834d3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29%</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14%</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14%</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f29d1cb7487e49d5"/>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4fc522ea7dc34a3f"/>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693b5ad89c11447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90bb02ddfd647f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21%</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21%</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14%</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uppmuntrar mitt barn att uttrycka sina tankar och åsikter</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stimulerar barnens samspel i grupp</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5f2f785443244df4"/>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ab17bce83d774883"/>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13fafa571df94cd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204362f19504b6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cf27caa4ec59424a"/>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bd300d16753d460d"/>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1098cc6078804fe1"/>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7a2290d5deea4219"/>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9c7f03cfd3ac4afe"/>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52b06ede4a1e4c9c"/>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cd63dd321f9f42d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8b4768520f045c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8ed9f1121dd45c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Raketen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Skogsängsvägen 14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Raketen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a11a0c7a7bb4a6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Raketen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Skogsängsvägen 14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Raketen</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4957a276c81241a8"/>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ba343739145c4fa4"/>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d539da96b9e548f4"/>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a1310c2a159f4cf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949f77c14914c9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b75d157a070404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Raketen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Skogsängsvägen 14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Raketen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3.69</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20fb9432b1934f16"/>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13417f49bed5432d"/>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3db282582c02404b"/>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9c8af922121946c7"/>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9dae8a268ba6413f"/>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608e5ba626994d2d"/>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7796b9d64a7e4f2b"/>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ddfcf12e1664464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269c201181746e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f8d11b2d2ba4af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Raketen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Skogsängsvägen 14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Raketen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73a55d668804f6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Raketen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Skogsängsvägen 14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Raketen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419e6dc4d8714705"/>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69e874950f86483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3ef54d9091c4ac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6ea5f470cc842d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Raketen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Skogsängsvägen 14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Raketen</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11607bb3087c4a01"/>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fc46d3776f33456e"/>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eb77c8f2b97c40de"/>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7291b6a67e7740c5"/>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1a8169da74784a9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0c440b4ad51496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1deb438dcac408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Raketen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Skogsängsvägen 14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Raketen</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3.79</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11494ce2c99346b7"/>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72da77a1610548f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be9454be68a4ef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13f8a536d7c40f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Raketen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Skogsängsvägen 14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Raketen</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f915790d896f49c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b4024030b204b6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1</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d60aeb4d1934478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2ba5b1bb228462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d402b63d4dc84f6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0086b0ecac34e1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00d91139321745a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60f0ac6ac2c4db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d159480533524f3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fb271859723410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0fe031844a8a46e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0e3d561486347d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4a9d9bd9bdcf455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828132f467e439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b62a11893c874a7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8d7ffac42ed479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Raketen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Raketen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6ff17fa732e4c8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9884C5-1A67-4738-A7F6-38E3A390DE91}"/>
</file>

<file path=customXml/itemProps2.xml><?xml version="1.0" encoding="utf-8"?>
<ds:datastoreItem xmlns:ds="http://schemas.openxmlformats.org/officeDocument/2006/customXml" ds:itemID="{E523163A-8FCD-4299-9087-005FDA286F20}"/>
</file>

<file path=customXml/itemProps3.xml><?xml version="1.0" encoding="utf-8"?>
<ds:datastoreItem xmlns:ds="http://schemas.openxmlformats.org/officeDocument/2006/customXml" ds:itemID="{1EAAAB48-6124-4D1D-AFCA-9073D298D293}"/>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2024-03-25T14:48:53Z</dcterms:created>
  <dcterms:modified xsi:type="dcterms:W3CDTF">2024-03-25T14:48:53Z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